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2A2B-9C24-4329-B017-B0B6EA5B0BC6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E992-8CAC-4F16-BE0A-803B8197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2A2B-9C24-4329-B017-B0B6EA5B0BC6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E992-8CAC-4F16-BE0A-803B8197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9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2A2B-9C24-4329-B017-B0B6EA5B0BC6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E992-8CAC-4F16-BE0A-803B8197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9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2A2B-9C24-4329-B017-B0B6EA5B0BC6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E992-8CAC-4F16-BE0A-803B8197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2A2B-9C24-4329-B017-B0B6EA5B0BC6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E992-8CAC-4F16-BE0A-803B8197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0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2A2B-9C24-4329-B017-B0B6EA5B0BC6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E992-8CAC-4F16-BE0A-803B8197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3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2A2B-9C24-4329-B017-B0B6EA5B0BC6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E992-8CAC-4F16-BE0A-803B8197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2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2A2B-9C24-4329-B017-B0B6EA5B0BC6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E992-8CAC-4F16-BE0A-803B8197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7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2A2B-9C24-4329-B017-B0B6EA5B0BC6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E992-8CAC-4F16-BE0A-803B8197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2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2A2B-9C24-4329-B017-B0B6EA5B0BC6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E992-8CAC-4F16-BE0A-803B8197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3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2A2B-9C24-4329-B017-B0B6EA5B0BC6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DE992-8CAC-4F16-BE0A-803B8197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70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2A2B-9C24-4329-B017-B0B6EA5B0BC6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E992-8CAC-4F16-BE0A-803B8197D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2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 «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-фантазеры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площадка»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Лукьянова В.Д.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9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686" y="798286"/>
            <a:ext cx="9626600" cy="513193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«Истоки творческих способностей и дарований детей на кончиках пальцев. От пальцев, образно говоря, идут тончайшие ручейки, которые питают источник творческой мысли. Другими словами: чем больше мастерства в детской ладошке, тем умнее ребенок»    </a:t>
            </a:r>
          </a:p>
          <a:p>
            <a:pPr marL="0" indent="0" algn="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Сухомлинский В.А.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7314"/>
            <a:ext cx="9568543" cy="534964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всего мира могут общаться на одном языке -  языке игры. Игра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помоагет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им сложный мир, в котором они растут. В играх дети развивают воображение, ловкость, эмоции и т.д.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Первое, с чем сталкивается ребенок младшего дошкольного возраста, попадая  группу – это предметно-пространственная среда. В нашей группе в свободном доступе находится множество игр и игрушек. Одно из них –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-это игра, которая не только развивает мелкую моторику рук, но и обучает и развивает ребен</a:t>
            </a:r>
            <a:r>
              <a:rPr lang="ru-RU" dirty="0" smtClean="0"/>
              <a:t>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55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2800"/>
            <a:ext cx="9568543" cy="53641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дошкольников первоначальных конструкторских умений через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-конструирование.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детей с конструктором;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2.Продолжать знакомство с основными цветами;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Учить детей располагать кирпичики в ряд на плоскости;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.Учить детей конструировать по образцу;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Способствовать проявлению детской инициативности.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110361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0857"/>
            <a:ext cx="9626600" cy="5306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проектом проводилась в три этапа: подготовительный, основной и заключительный. Также была проведена предварительная работа: рассматривание деталей конструктора, беседы.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данном проекте принимали участие не только воспитатели и дети младшей группы, но и родители.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Ожидаемые результаты проекта: в ходе совместной деятельности с воспитателями дети еще больше заинтересуются конструктором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5429"/>
            <a:ext cx="10515600" cy="574153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194367"/>
            <a:ext cx="6676571" cy="47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5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/>
          <a:stretch/>
        </p:blipFill>
        <p:spPr>
          <a:xfrm>
            <a:off x="7095172" y="0"/>
            <a:ext cx="5096827" cy="4237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2"/>
          <a:stretch/>
        </p:blipFill>
        <p:spPr>
          <a:xfrm>
            <a:off x="495299" y="234434"/>
            <a:ext cx="4975679" cy="426595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1" y="2657475"/>
            <a:ext cx="5600700" cy="4200525"/>
          </a:xfrm>
        </p:spPr>
      </p:pic>
      <p:sp>
        <p:nvSpPr>
          <p:cNvPr id="2" name="Прямоугольник 1"/>
          <p:cNvSpPr/>
          <p:nvPr/>
        </p:nvSpPr>
        <p:spPr>
          <a:xfrm>
            <a:off x="5309872" y="199459"/>
            <a:ext cx="1946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9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7371"/>
            <a:ext cx="10515600" cy="57995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1" r="14188"/>
          <a:stretch/>
        </p:blipFill>
        <p:spPr>
          <a:xfrm>
            <a:off x="0" y="841826"/>
            <a:ext cx="4267200" cy="3664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28" y="841826"/>
            <a:ext cx="4034972" cy="385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5"/>
          <a:stretch/>
        </p:blipFill>
        <p:spPr>
          <a:xfrm>
            <a:off x="4141108" y="3287486"/>
            <a:ext cx="4142013" cy="35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8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7313"/>
            <a:ext cx="9597571" cy="5349649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реализации проекта в достаточной мере были решены поставленные задачи. Дети получили много положительных эмоций.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5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84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Проект на тему «LEGO-фантазеры» «Детская площадка»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«Лего-фантазеры»</dc:title>
  <dc:creator>User</dc:creator>
  <cp:lastModifiedBy>User</cp:lastModifiedBy>
  <cp:revision>6</cp:revision>
  <dcterms:created xsi:type="dcterms:W3CDTF">2022-12-03T19:53:13Z</dcterms:created>
  <dcterms:modified xsi:type="dcterms:W3CDTF">2023-03-05T16:31:27Z</dcterms:modified>
</cp:coreProperties>
</file>